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50d735f8d6ff6cec3947ca3f9dce6009d6c774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7c70632350ef5e26b5b382a5dd1f300b67ad766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107e8cca9f09a70876f88379e308be61226f068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8de037738d0b2f571d298e35a4ea584057eddd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acd8dff391f94fa89fb19b9c500d36f87f30b3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3691132f5b559dad230e8fa7ceb71b2bbb7744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32444f77e9c13e1cd5cf649d491f949200af729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ca4a2b26d08838d66c87c0c4127950c7e3966d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bc0d863981ec5906c51ba72208577d000ddbee1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2aae06ed5eef4f8d0d176aa1b4af33f5067cddc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b355c0ef181648e57a24295f4b90a39b98f221c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1b5403d29dd7a5bbc5c9b437d01729ccf7700c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0680ddce55ecf639adcae58a7f814d4d2b04d6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302c1e302fd4f53d2115925655167fbde427181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abe3be3eb57fe83620a6720ef92eba623adf0d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bebda0d44d8fe05dca2b842cb0a468e2fc620a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358b636de6ee584c9ddc8fc09333fe6ee714ff4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517957245ffac541f1a45d4fdfc8cc49f97547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ca762429320078b0d61ac7ce3af8e5500ec9cd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175278d2f66a8387b8a1ab2b81b0438d5fbad0a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bff740ee1d5f698e57e9ab437f52a589b4b740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75d5be1553afa54b4b7a71d6034931d83a512db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a4d24736140198a01b6ef267293b7d8c6f0415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5401fe500c94f259041be32d826c7b1d6250d8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beddd5137a39ecde48837ac13282afd4f5dd68a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721ab038d9073372472111460784ad4ef5b830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a9e546ea8f31d6b4ea5692eb4185fec355666b8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f38f7998a4ef0fb9154d75aa0c5733ba35a2b2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5deaee28c97c1e27b695b09f634c996bb6db05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46a5cba8a33aef5e2d808f19610394200e57ea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b97644f80742126d4c7e8f3fa0ca35f5b87f13b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5815502eadd6b520935b24b5d789a91d780f06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c3071007d0150fd4a2cdf0a97732f97c2c2087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7f4287645913ecf55b715a8f8f20cc2a03a16d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4b601466d0ec6fa8d382b695dde6a3d50ec28a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fe6751bfed2ad0fae468d153032aaf3f24c9b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81b12d5114881160b409965a9bce35f7c088ed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4271aff293def7894f23841cd8edd69ad4120c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8da9977a9d0e069aaa20e5bd3871fdd66bb099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faeb30a2e9191974e30d66e3240c97431e4e01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3ffbbd1bc51c65a217837081abd865e2e9dce6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df1a375227a84264bba0ea9be456d8ad6b38d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9c9519bdaf78102fc3e60418f5f6cc31980b60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a5652b0dbbbfac4835298427e8901c778621d7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2024-08-19T11:13:14Z</dcterms:modified>
</cp:coreProperties>
</file>